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98E6"/>
    <a:srgbClr val="1695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FC683-17C6-C348-82A0-E292B68F8A4E}" type="datetimeFigureOut">
              <a:rPr lang="en-US" smtClean="0"/>
              <a:t>7/5/19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CD7D3-AD14-1E4B-AD9C-95B4AEBF4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0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EEC4-64E2-4742-8899-DFD51B4EB928}" type="datetimeFigureOut">
              <a:rPr lang="en-US" smtClean="0"/>
              <a:t>7/5/19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6A50-67F2-B243-85FF-C71ED45F5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84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EEC4-64E2-4742-8899-DFD51B4EB928}" type="datetimeFigureOut">
              <a:rPr lang="en-US" smtClean="0"/>
              <a:t>7/5/19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6A50-67F2-B243-85FF-C71ED45F5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7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EEC4-64E2-4742-8899-DFD51B4EB928}" type="datetimeFigureOut">
              <a:rPr lang="en-US" smtClean="0"/>
              <a:t>7/5/19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6A50-67F2-B243-85FF-C71ED45F5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505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EEC4-64E2-4742-8899-DFD51B4EB928}" type="datetimeFigureOut">
              <a:rPr lang="en-US" smtClean="0"/>
              <a:t>7/5/19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6A50-67F2-B243-85FF-C71ED45F5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19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EEC4-64E2-4742-8899-DFD51B4EB928}" type="datetimeFigureOut">
              <a:rPr lang="en-US" smtClean="0"/>
              <a:t>7/5/19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6A50-67F2-B243-85FF-C71ED45F5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77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EEC4-64E2-4742-8899-DFD51B4EB928}" type="datetimeFigureOut">
              <a:rPr lang="en-US" smtClean="0"/>
              <a:t>7/5/19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6A50-67F2-B243-85FF-C71ED45F5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468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EEC4-64E2-4742-8899-DFD51B4EB928}" type="datetimeFigureOut">
              <a:rPr lang="en-US" smtClean="0"/>
              <a:t>7/5/19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6A50-67F2-B243-85FF-C71ED45F5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61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EEC4-64E2-4742-8899-DFD51B4EB928}" type="datetimeFigureOut">
              <a:rPr lang="en-US" smtClean="0"/>
              <a:t>7/5/19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6A50-67F2-B243-85FF-C71ED45F5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74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EEC4-64E2-4742-8899-DFD51B4EB928}" type="datetimeFigureOut">
              <a:rPr lang="en-US" smtClean="0"/>
              <a:t>7/5/19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6A50-67F2-B243-85FF-C71ED45F5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57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EEC4-64E2-4742-8899-DFD51B4EB928}" type="datetimeFigureOut">
              <a:rPr lang="en-US" smtClean="0"/>
              <a:t>7/5/19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6A50-67F2-B243-85FF-C71ED45F5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2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EEC4-64E2-4742-8899-DFD51B4EB928}" type="datetimeFigureOut">
              <a:rPr lang="en-US" smtClean="0"/>
              <a:t>7/5/19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6A50-67F2-B243-85FF-C71ED45F5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3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FEEC4-64E2-4742-8899-DFD51B4EB928}" type="datetimeFigureOut">
              <a:rPr lang="en-US" smtClean="0"/>
              <a:t>7/5/19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C6A50-67F2-B243-85FF-C71ED45F5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47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000">
              <a:srgbClr val="6498E6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57449"/>
            <a:ext cx="9144000" cy="1052513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7200" dirty="0" smtClean="0">
                <a:latin typeface="Bradley Hand" charset="0"/>
                <a:ea typeface="Bradley Hand" charset="0"/>
                <a:cs typeface="Bradley Hand" charset="0"/>
              </a:rPr>
              <a:t>Title</a:t>
            </a:r>
            <a:endParaRPr lang="en-US" sz="7200" dirty="0">
              <a:latin typeface="Bradley Hand" charset="0"/>
              <a:ea typeface="Bradley Hand" charset="0"/>
              <a:cs typeface="Bradley Han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02076"/>
            <a:ext cx="9144000" cy="55562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200" smtClean="0">
                <a:latin typeface="American Typewriter" charset="0"/>
                <a:ea typeface="American Typewriter" charset="0"/>
                <a:cs typeface="American Typewriter" charset="0"/>
              </a:rPr>
              <a:t>subtitle</a:t>
            </a:r>
            <a:endParaRPr lang="en-US" sz="3200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70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365126"/>
            <a:ext cx="11758613" cy="820738"/>
          </a:xfrm>
          <a:gradFill>
            <a:gsLst>
              <a:gs pos="35000">
                <a:srgbClr val="6498E6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dirty="0" smtClean="0">
                <a:latin typeface="Bradley Hand" charset="0"/>
                <a:ea typeface="Bradley Hand" charset="0"/>
                <a:cs typeface="Bradley Hand" charset="0"/>
              </a:rPr>
              <a:t>Introduction</a:t>
            </a:r>
            <a:endParaRPr lang="en-US" dirty="0">
              <a:latin typeface="Bradley Hand" charset="0"/>
              <a:ea typeface="Bradley Hand" charset="0"/>
              <a:cs typeface="Bradley Ha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8" y="6043613"/>
            <a:ext cx="11758613" cy="590550"/>
          </a:xfrm>
          <a:gradFill>
            <a:gsLst>
              <a:gs pos="35000">
                <a:srgbClr val="6498E6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2912" y="2645243"/>
            <a:ext cx="544353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merican Typewriter" charset="0"/>
                <a:ea typeface="American Typewriter" charset="0"/>
                <a:cs typeface="American Typewriter" charset="0"/>
              </a:rPr>
              <a:t>Standard: </a:t>
            </a: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/>
            </a:r>
            <a:b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</a:br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07904" y="2506744"/>
            <a:ext cx="55245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American Typewriter" charset="0"/>
                <a:ea typeface="American Typewriter" charset="0"/>
                <a:cs typeface="American Typewriter" charset="0"/>
              </a:rPr>
              <a:t>Success Criteria: </a:t>
            </a:r>
            <a:r>
              <a:rPr lang="en-US" dirty="0">
                <a:latin typeface="American Typewriter" charset="0"/>
                <a:ea typeface="American Typewriter" charset="0"/>
                <a:cs typeface="American Typewriter" charset="0"/>
              </a:rPr>
              <a:t/>
            </a:r>
            <a:br>
              <a:rPr lang="en-US" dirty="0">
                <a:latin typeface="American Typewriter" charset="0"/>
                <a:ea typeface="American Typewriter" charset="0"/>
                <a:cs typeface="American Typewriter" charset="0"/>
              </a:rPr>
            </a:br>
            <a:r>
              <a:rPr lang="en-US" dirty="0">
                <a:latin typeface="American Typewriter" charset="0"/>
                <a:ea typeface="American Typewriter" charset="0"/>
                <a:cs typeface="American Typewriter" charset="0"/>
              </a:rPr>
              <a:t>I know I’m successful when </a:t>
            </a:r>
            <a:r>
              <a:rPr lang="en-US">
                <a:latin typeface="American Typewriter" charset="0"/>
                <a:ea typeface="American Typewriter" charset="0"/>
                <a:cs typeface="American Typewriter" charset="0"/>
              </a:rPr>
              <a:t>I </a:t>
            </a:r>
            <a:r>
              <a:rPr lang="en-US" smtClean="0">
                <a:latin typeface="American Typewriter" charset="0"/>
                <a:ea typeface="American Typewriter" charset="0"/>
                <a:cs typeface="American Typewriter" charset="0"/>
              </a:rPr>
              <a:t>can</a:t>
            </a:r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3101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365126"/>
            <a:ext cx="11758613" cy="820738"/>
          </a:xfrm>
          <a:gradFill>
            <a:gsLst>
              <a:gs pos="35000">
                <a:srgbClr val="6498E6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dirty="0" smtClean="0">
                <a:latin typeface="Bradley Hand" charset="0"/>
                <a:ea typeface="Bradley Hand" charset="0"/>
                <a:cs typeface="Bradley Hand" charset="0"/>
              </a:rPr>
              <a:t>Instruction</a:t>
            </a:r>
            <a:endParaRPr lang="en-US" dirty="0">
              <a:latin typeface="Bradley Hand" charset="0"/>
              <a:ea typeface="Bradley Hand" charset="0"/>
              <a:cs typeface="Bradley Ha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8" y="6043613"/>
            <a:ext cx="11758613" cy="590550"/>
          </a:xfrm>
          <a:gradFill>
            <a:gsLst>
              <a:gs pos="35000">
                <a:srgbClr val="6498E6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2912" y="1352580"/>
            <a:ext cx="5443537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Text or image</a:t>
            </a: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86489" y="1352580"/>
            <a:ext cx="5524500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Text or image</a:t>
            </a: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8909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365126"/>
            <a:ext cx="11758613" cy="820738"/>
          </a:xfrm>
          <a:gradFill>
            <a:gsLst>
              <a:gs pos="35000">
                <a:srgbClr val="6498E6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dirty="0" smtClean="0">
                <a:latin typeface="Bradley Hand" charset="0"/>
                <a:ea typeface="Bradley Hand" charset="0"/>
                <a:cs typeface="Bradley Hand" charset="0"/>
              </a:rPr>
              <a:t>Student action</a:t>
            </a:r>
            <a:endParaRPr lang="en-US" dirty="0">
              <a:latin typeface="Bradley Hand" charset="0"/>
              <a:ea typeface="Bradley Hand" charset="0"/>
              <a:cs typeface="Bradley Ha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8" y="6043613"/>
            <a:ext cx="11758613" cy="590550"/>
          </a:xfrm>
          <a:gradFill>
            <a:gsLst>
              <a:gs pos="35000">
                <a:srgbClr val="6498E6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2912" y="1352580"/>
            <a:ext cx="5443537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Text or image</a:t>
            </a: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86489" y="1352580"/>
            <a:ext cx="5524500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Text or image</a:t>
            </a: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7438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365126"/>
            <a:ext cx="11758613" cy="820738"/>
          </a:xfrm>
          <a:gradFill>
            <a:gsLst>
              <a:gs pos="35000">
                <a:srgbClr val="6498E6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dirty="0" smtClean="0">
                <a:latin typeface="Bradley Hand" charset="0"/>
                <a:ea typeface="Bradley Hand" charset="0"/>
                <a:cs typeface="Bradley Hand" charset="0"/>
              </a:rPr>
              <a:t>Instruction</a:t>
            </a:r>
            <a:endParaRPr lang="en-US" dirty="0">
              <a:latin typeface="Bradley Hand" charset="0"/>
              <a:ea typeface="Bradley Hand" charset="0"/>
              <a:cs typeface="Bradley Ha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8" y="6043613"/>
            <a:ext cx="11758613" cy="590550"/>
          </a:xfrm>
          <a:gradFill>
            <a:gsLst>
              <a:gs pos="35000">
                <a:srgbClr val="6498E6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2912" y="1352580"/>
            <a:ext cx="5443537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Text or image</a:t>
            </a: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86489" y="1352580"/>
            <a:ext cx="5524500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Text or image</a:t>
            </a: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5696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365126"/>
            <a:ext cx="11758613" cy="820738"/>
          </a:xfrm>
          <a:gradFill>
            <a:gsLst>
              <a:gs pos="35000">
                <a:srgbClr val="6498E6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dirty="0" smtClean="0">
                <a:latin typeface="Bradley Hand" charset="0"/>
                <a:ea typeface="Bradley Hand" charset="0"/>
                <a:cs typeface="Bradley Hand" charset="0"/>
              </a:rPr>
              <a:t>Student action</a:t>
            </a:r>
            <a:endParaRPr lang="en-US" dirty="0">
              <a:latin typeface="Bradley Hand" charset="0"/>
              <a:ea typeface="Bradley Hand" charset="0"/>
              <a:cs typeface="Bradley Ha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8" y="6043613"/>
            <a:ext cx="11758613" cy="590550"/>
          </a:xfrm>
          <a:gradFill>
            <a:gsLst>
              <a:gs pos="35000">
                <a:srgbClr val="6498E6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2912" y="1352580"/>
            <a:ext cx="5443537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Text or image</a:t>
            </a: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86489" y="1352580"/>
            <a:ext cx="5524500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Text or image</a:t>
            </a: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5856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365126"/>
            <a:ext cx="11758613" cy="820738"/>
          </a:xfrm>
          <a:gradFill>
            <a:gsLst>
              <a:gs pos="35000">
                <a:srgbClr val="6498E6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dirty="0" smtClean="0">
                <a:latin typeface="Bradley Hand" charset="0"/>
                <a:ea typeface="Bradley Hand" charset="0"/>
                <a:cs typeface="Bradley Hand" charset="0"/>
              </a:rPr>
              <a:t>Conclusion</a:t>
            </a:r>
            <a:endParaRPr lang="en-US" dirty="0">
              <a:latin typeface="Bradley Hand" charset="0"/>
              <a:ea typeface="Bradley Hand" charset="0"/>
              <a:cs typeface="Bradley Ha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8" y="6043613"/>
            <a:ext cx="11758613" cy="590550"/>
          </a:xfrm>
          <a:gradFill>
            <a:gsLst>
              <a:gs pos="35000">
                <a:srgbClr val="6498E6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2912" y="1352580"/>
            <a:ext cx="5443537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Text or image</a:t>
            </a: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86489" y="1352580"/>
            <a:ext cx="5524500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Text or image</a:t>
            </a: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7716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45</Words>
  <Application>Microsoft Macintosh PowerPoint</Application>
  <PresentationFormat>Widescreen</PresentationFormat>
  <Paragraphs>150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American Typewriter</vt:lpstr>
      <vt:lpstr>Bradley Hand</vt:lpstr>
      <vt:lpstr>Calibri</vt:lpstr>
      <vt:lpstr>Calibri Light</vt:lpstr>
      <vt:lpstr>Arial</vt:lpstr>
      <vt:lpstr>Office Theme</vt:lpstr>
      <vt:lpstr>Title</vt:lpstr>
      <vt:lpstr>Introduction</vt:lpstr>
      <vt:lpstr>Instruction</vt:lpstr>
      <vt:lpstr>Student action</vt:lpstr>
      <vt:lpstr>Instruction</vt:lpstr>
      <vt:lpstr>Student action</vt:lpstr>
      <vt:lpstr>Conclusion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Kayleigh Collier</dc:creator>
  <cp:lastModifiedBy>Kayleigh Collier</cp:lastModifiedBy>
  <cp:revision>3</cp:revision>
  <dcterms:created xsi:type="dcterms:W3CDTF">2019-07-04T14:35:44Z</dcterms:created>
  <dcterms:modified xsi:type="dcterms:W3CDTF">2019-07-05T13:50:24Z</dcterms:modified>
</cp:coreProperties>
</file>